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2" r:id="rId5"/>
    <p:sldId id="264" r:id="rId6"/>
    <p:sldId id="258" r:id="rId7"/>
    <p:sldId id="259" r:id="rId8"/>
    <p:sldId id="260" r:id="rId9"/>
    <p:sldId id="261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8D8908-F8D4-4794-9FE4-D44D6B0571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DCD9F0-8DD0-4DA1-95C3-FBBA5EA5CC26}">
      <dgm:prSet/>
      <dgm:spPr/>
      <dgm:t>
        <a:bodyPr/>
        <a:lstStyle/>
        <a:p>
          <a:r>
            <a:rPr lang="en-US" dirty="0"/>
            <a:t>Understanding consumer behavior is essential for businesses.</a:t>
          </a:r>
        </a:p>
      </dgm:t>
    </dgm:pt>
    <dgm:pt modelId="{FA94A7CC-FC08-4641-91C4-BC97418D97A5}" type="parTrans" cxnId="{077D25A6-6EAE-4BF5-AF16-39388C2205BB}">
      <dgm:prSet/>
      <dgm:spPr/>
      <dgm:t>
        <a:bodyPr/>
        <a:lstStyle/>
        <a:p>
          <a:endParaRPr lang="en-US"/>
        </a:p>
      </dgm:t>
    </dgm:pt>
    <dgm:pt modelId="{0FA03AF6-05A0-40E0-87F8-6CA9D0359280}" type="sibTrans" cxnId="{077D25A6-6EAE-4BF5-AF16-39388C2205BB}">
      <dgm:prSet/>
      <dgm:spPr/>
      <dgm:t>
        <a:bodyPr/>
        <a:lstStyle/>
        <a:p>
          <a:endParaRPr lang="en-US"/>
        </a:p>
      </dgm:t>
    </dgm:pt>
    <dgm:pt modelId="{35B5FE11-B48A-4800-9738-0A3520B45A2A}">
      <dgm:prSet/>
      <dgm:spPr/>
      <dgm:t>
        <a:bodyPr/>
        <a:lstStyle/>
        <a:p>
          <a:r>
            <a:rPr lang="en-US" dirty="0"/>
            <a:t>Focus on socioeconomic variables like gender, occupation, and marital status.</a:t>
          </a:r>
        </a:p>
      </dgm:t>
    </dgm:pt>
    <dgm:pt modelId="{963E3C2E-CC0C-40E0-BA54-58CF3F2F710D}" type="parTrans" cxnId="{D76EC493-5DB2-4169-8473-5F03449E96CA}">
      <dgm:prSet/>
      <dgm:spPr/>
      <dgm:t>
        <a:bodyPr/>
        <a:lstStyle/>
        <a:p>
          <a:endParaRPr lang="en-US"/>
        </a:p>
      </dgm:t>
    </dgm:pt>
    <dgm:pt modelId="{98B32E7D-3ACB-4CCF-AB7E-552AD5E325B4}" type="sibTrans" cxnId="{D76EC493-5DB2-4169-8473-5F03449E96CA}">
      <dgm:prSet/>
      <dgm:spPr/>
      <dgm:t>
        <a:bodyPr/>
        <a:lstStyle/>
        <a:p>
          <a:endParaRPr lang="en-US"/>
        </a:p>
      </dgm:t>
    </dgm:pt>
    <dgm:pt modelId="{38EBB862-D9E1-47DC-B173-7960FDEE184F}">
      <dgm:prSet/>
      <dgm:spPr/>
      <dgm:t>
        <a:bodyPr/>
        <a:lstStyle/>
        <a:p>
          <a:r>
            <a:rPr lang="en-US" dirty="0"/>
            <a:t>Objective: Optimize marketing strategies and boost profitability.</a:t>
          </a:r>
        </a:p>
      </dgm:t>
    </dgm:pt>
    <dgm:pt modelId="{5FEED9C7-C2BB-4065-869B-1BED57A2358B}" type="parTrans" cxnId="{8EFF60C1-9D97-4EA7-8EB0-9132277EC21F}">
      <dgm:prSet/>
      <dgm:spPr/>
      <dgm:t>
        <a:bodyPr/>
        <a:lstStyle/>
        <a:p>
          <a:endParaRPr lang="en-US"/>
        </a:p>
      </dgm:t>
    </dgm:pt>
    <dgm:pt modelId="{6297EDD1-DD63-4F5E-8D65-2BCE85BB4582}" type="sibTrans" cxnId="{8EFF60C1-9D97-4EA7-8EB0-9132277EC21F}">
      <dgm:prSet/>
      <dgm:spPr/>
      <dgm:t>
        <a:bodyPr/>
        <a:lstStyle/>
        <a:p>
          <a:endParaRPr lang="en-US"/>
        </a:p>
      </dgm:t>
    </dgm:pt>
    <dgm:pt modelId="{904AC4C6-8F1B-44CF-819A-C8B5952F028C}" type="pres">
      <dgm:prSet presAssocID="{968D8908-F8D4-4794-9FE4-D44D6B0571C8}" presName="root" presStyleCnt="0">
        <dgm:presLayoutVars>
          <dgm:dir/>
          <dgm:resizeHandles val="exact"/>
        </dgm:presLayoutVars>
      </dgm:prSet>
      <dgm:spPr/>
    </dgm:pt>
    <dgm:pt modelId="{C7CC8C24-55C5-4CEE-91A0-ADD5242C42CE}" type="pres">
      <dgm:prSet presAssocID="{CCDCD9F0-8DD0-4DA1-95C3-FBBA5EA5CC26}" presName="compNode" presStyleCnt="0"/>
      <dgm:spPr/>
    </dgm:pt>
    <dgm:pt modelId="{63AE7DF2-B6F9-4819-B110-134676117B85}" type="pres">
      <dgm:prSet presAssocID="{CCDCD9F0-8DD0-4DA1-95C3-FBBA5EA5CC26}" presName="bgRect" presStyleLbl="bgShp" presStyleIdx="0" presStyleCnt="3"/>
      <dgm:spPr/>
    </dgm:pt>
    <dgm:pt modelId="{5591D793-2941-4B0E-8A3A-0E3209DF8399}" type="pres">
      <dgm:prSet presAssocID="{CCDCD9F0-8DD0-4DA1-95C3-FBBA5EA5CC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45A18BA-8B4D-4741-8161-710DEF2EBDCD}" type="pres">
      <dgm:prSet presAssocID="{CCDCD9F0-8DD0-4DA1-95C3-FBBA5EA5CC26}" presName="spaceRect" presStyleCnt="0"/>
      <dgm:spPr/>
    </dgm:pt>
    <dgm:pt modelId="{C3CFEE5E-B4A7-46AE-9583-7ABB62101FDD}" type="pres">
      <dgm:prSet presAssocID="{CCDCD9F0-8DD0-4DA1-95C3-FBBA5EA5CC26}" presName="parTx" presStyleLbl="revTx" presStyleIdx="0" presStyleCnt="3">
        <dgm:presLayoutVars>
          <dgm:chMax val="0"/>
          <dgm:chPref val="0"/>
        </dgm:presLayoutVars>
      </dgm:prSet>
      <dgm:spPr/>
    </dgm:pt>
    <dgm:pt modelId="{F0E5EB0F-5DFE-4035-B704-47BE139C2E75}" type="pres">
      <dgm:prSet presAssocID="{0FA03AF6-05A0-40E0-87F8-6CA9D0359280}" presName="sibTrans" presStyleCnt="0"/>
      <dgm:spPr/>
    </dgm:pt>
    <dgm:pt modelId="{23AF24BC-4F98-4DAF-A8F9-19AB6427D98C}" type="pres">
      <dgm:prSet presAssocID="{35B5FE11-B48A-4800-9738-0A3520B45A2A}" presName="compNode" presStyleCnt="0"/>
      <dgm:spPr/>
    </dgm:pt>
    <dgm:pt modelId="{8E6154D8-B143-4115-ABB2-25F15862755A}" type="pres">
      <dgm:prSet presAssocID="{35B5FE11-B48A-4800-9738-0A3520B45A2A}" presName="bgRect" presStyleLbl="bgShp" presStyleIdx="1" presStyleCnt="3"/>
      <dgm:spPr/>
    </dgm:pt>
    <dgm:pt modelId="{F15EFE29-6D62-4684-9BAB-86D784B54B24}" type="pres">
      <dgm:prSet presAssocID="{35B5FE11-B48A-4800-9738-0A3520B45A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09F704A-CFF1-47DD-BC46-E65B55BBBDC0}" type="pres">
      <dgm:prSet presAssocID="{35B5FE11-B48A-4800-9738-0A3520B45A2A}" presName="spaceRect" presStyleCnt="0"/>
      <dgm:spPr/>
    </dgm:pt>
    <dgm:pt modelId="{09DE18AC-B3FB-48EE-AB00-C98D6190B34D}" type="pres">
      <dgm:prSet presAssocID="{35B5FE11-B48A-4800-9738-0A3520B45A2A}" presName="parTx" presStyleLbl="revTx" presStyleIdx="1" presStyleCnt="3">
        <dgm:presLayoutVars>
          <dgm:chMax val="0"/>
          <dgm:chPref val="0"/>
        </dgm:presLayoutVars>
      </dgm:prSet>
      <dgm:spPr/>
    </dgm:pt>
    <dgm:pt modelId="{874E34FF-5F88-42FE-BF67-E54F95CB2EC5}" type="pres">
      <dgm:prSet presAssocID="{98B32E7D-3ACB-4CCF-AB7E-552AD5E325B4}" presName="sibTrans" presStyleCnt="0"/>
      <dgm:spPr/>
    </dgm:pt>
    <dgm:pt modelId="{E3AECBE7-478C-4D3B-85B2-2A57B4B96E67}" type="pres">
      <dgm:prSet presAssocID="{38EBB862-D9E1-47DC-B173-7960FDEE184F}" presName="compNode" presStyleCnt="0"/>
      <dgm:spPr/>
    </dgm:pt>
    <dgm:pt modelId="{B2C13291-9AB2-485B-8CDE-B9FB6DBA202A}" type="pres">
      <dgm:prSet presAssocID="{38EBB862-D9E1-47DC-B173-7960FDEE184F}" presName="bgRect" presStyleLbl="bgShp" presStyleIdx="2" presStyleCnt="3"/>
      <dgm:spPr/>
    </dgm:pt>
    <dgm:pt modelId="{6C3B013B-8956-49BF-B324-CF440AE63F72}" type="pres">
      <dgm:prSet presAssocID="{38EBB862-D9E1-47DC-B173-7960FDEE18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72D85BB-806E-4E12-8152-5ADB10A51570}" type="pres">
      <dgm:prSet presAssocID="{38EBB862-D9E1-47DC-B173-7960FDEE184F}" presName="spaceRect" presStyleCnt="0"/>
      <dgm:spPr/>
    </dgm:pt>
    <dgm:pt modelId="{9FFE25F8-9E6A-4BAA-BD67-94C1838AE72C}" type="pres">
      <dgm:prSet presAssocID="{38EBB862-D9E1-47DC-B173-7960FDEE18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4639E14-6670-47C1-BAB8-23583C9E710C}" type="presOf" srcId="{38EBB862-D9E1-47DC-B173-7960FDEE184F}" destId="{9FFE25F8-9E6A-4BAA-BD67-94C1838AE72C}" srcOrd="0" destOrd="0" presId="urn:microsoft.com/office/officeart/2018/2/layout/IconVerticalSolidList"/>
    <dgm:cxn modelId="{D76EC493-5DB2-4169-8473-5F03449E96CA}" srcId="{968D8908-F8D4-4794-9FE4-D44D6B0571C8}" destId="{35B5FE11-B48A-4800-9738-0A3520B45A2A}" srcOrd="1" destOrd="0" parTransId="{963E3C2E-CC0C-40E0-BA54-58CF3F2F710D}" sibTransId="{98B32E7D-3ACB-4CCF-AB7E-552AD5E325B4}"/>
    <dgm:cxn modelId="{077D25A6-6EAE-4BF5-AF16-39388C2205BB}" srcId="{968D8908-F8D4-4794-9FE4-D44D6B0571C8}" destId="{CCDCD9F0-8DD0-4DA1-95C3-FBBA5EA5CC26}" srcOrd="0" destOrd="0" parTransId="{FA94A7CC-FC08-4641-91C4-BC97418D97A5}" sibTransId="{0FA03AF6-05A0-40E0-87F8-6CA9D0359280}"/>
    <dgm:cxn modelId="{8EFF60C1-9D97-4EA7-8EB0-9132277EC21F}" srcId="{968D8908-F8D4-4794-9FE4-D44D6B0571C8}" destId="{38EBB862-D9E1-47DC-B173-7960FDEE184F}" srcOrd="2" destOrd="0" parTransId="{5FEED9C7-C2BB-4065-869B-1BED57A2358B}" sibTransId="{6297EDD1-DD63-4F5E-8D65-2BCE85BB4582}"/>
    <dgm:cxn modelId="{C7CEBCC4-41A3-4C79-8BDF-D59585273000}" type="presOf" srcId="{35B5FE11-B48A-4800-9738-0A3520B45A2A}" destId="{09DE18AC-B3FB-48EE-AB00-C98D6190B34D}" srcOrd="0" destOrd="0" presId="urn:microsoft.com/office/officeart/2018/2/layout/IconVerticalSolidList"/>
    <dgm:cxn modelId="{899F16DA-C2B1-40B7-8412-F22988A0DC56}" type="presOf" srcId="{CCDCD9F0-8DD0-4DA1-95C3-FBBA5EA5CC26}" destId="{C3CFEE5E-B4A7-46AE-9583-7ABB62101FDD}" srcOrd="0" destOrd="0" presId="urn:microsoft.com/office/officeart/2018/2/layout/IconVerticalSolidList"/>
    <dgm:cxn modelId="{52A22CFD-D177-4122-813C-EB6A6DA0D1D7}" type="presOf" srcId="{968D8908-F8D4-4794-9FE4-D44D6B0571C8}" destId="{904AC4C6-8F1B-44CF-819A-C8B5952F028C}" srcOrd="0" destOrd="0" presId="urn:microsoft.com/office/officeart/2018/2/layout/IconVerticalSolidList"/>
    <dgm:cxn modelId="{B0F526F1-87DF-46F2-B70A-16806BCC2163}" type="presParOf" srcId="{904AC4C6-8F1B-44CF-819A-C8B5952F028C}" destId="{C7CC8C24-55C5-4CEE-91A0-ADD5242C42CE}" srcOrd="0" destOrd="0" presId="urn:microsoft.com/office/officeart/2018/2/layout/IconVerticalSolidList"/>
    <dgm:cxn modelId="{0E0CF1DF-6181-476F-838D-8B8784C7C1D1}" type="presParOf" srcId="{C7CC8C24-55C5-4CEE-91A0-ADD5242C42CE}" destId="{63AE7DF2-B6F9-4819-B110-134676117B85}" srcOrd="0" destOrd="0" presId="urn:microsoft.com/office/officeart/2018/2/layout/IconVerticalSolidList"/>
    <dgm:cxn modelId="{1B256984-6F1E-44D7-8D9B-8BE5F5087283}" type="presParOf" srcId="{C7CC8C24-55C5-4CEE-91A0-ADD5242C42CE}" destId="{5591D793-2941-4B0E-8A3A-0E3209DF8399}" srcOrd="1" destOrd="0" presId="urn:microsoft.com/office/officeart/2018/2/layout/IconVerticalSolidList"/>
    <dgm:cxn modelId="{5B08FBA8-1A24-41AB-B7E4-5AC08B9CDABE}" type="presParOf" srcId="{C7CC8C24-55C5-4CEE-91A0-ADD5242C42CE}" destId="{F45A18BA-8B4D-4741-8161-710DEF2EBDCD}" srcOrd="2" destOrd="0" presId="urn:microsoft.com/office/officeart/2018/2/layout/IconVerticalSolidList"/>
    <dgm:cxn modelId="{FEDA7069-EEAC-491A-AC72-F4C23F476CD4}" type="presParOf" srcId="{C7CC8C24-55C5-4CEE-91A0-ADD5242C42CE}" destId="{C3CFEE5E-B4A7-46AE-9583-7ABB62101FDD}" srcOrd="3" destOrd="0" presId="urn:microsoft.com/office/officeart/2018/2/layout/IconVerticalSolidList"/>
    <dgm:cxn modelId="{E4C60ECA-2B17-4995-920F-E90E8B4E439A}" type="presParOf" srcId="{904AC4C6-8F1B-44CF-819A-C8B5952F028C}" destId="{F0E5EB0F-5DFE-4035-B704-47BE139C2E75}" srcOrd="1" destOrd="0" presId="urn:microsoft.com/office/officeart/2018/2/layout/IconVerticalSolidList"/>
    <dgm:cxn modelId="{1582CC37-5506-4B64-A722-8E378772BF49}" type="presParOf" srcId="{904AC4C6-8F1B-44CF-819A-C8B5952F028C}" destId="{23AF24BC-4F98-4DAF-A8F9-19AB6427D98C}" srcOrd="2" destOrd="0" presId="urn:microsoft.com/office/officeart/2018/2/layout/IconVerticalSolidList"/>
    <dgm:cxn modelId="{4372A77D-05DC-4220-977D-9DD2B5FAEB1B}" type="presParOf" srcId="{23AF24BC-4F98-4DAF-A8F9-19AB6427D98C}" destId="{8E6154D8-B143-4115-ABB2-25F15862755A}" srcOrd="0" destOrd="0" presId="urn:microsoft.com/office/officeart/2018/2/layout/IconVerticalSolidList"/>
    <dgm:cxn modelId="{A209F2FE-2E6F-42F2-858D-D7AC30ABEC27}" type="presParOf" srcId="{23AF24BC-4F98-4DAF-A8F9-19AB6427D98C}" destId="{F15EFE29-6D62-4684-9BAB-86D784B54B24}" srcOrd="1" destOrd="0" presId="urn:microsoft.com/office/officeart/2018/2/layout/IconVerticalSolidList"/>
    <dgm:cxn modelId="{71AE7C0C-A626-4A16-8556-4A397CE7C498}" type="presParOf" srcId="{23AF24BC-4F98-4DAF-A8F9-19AB6427D98C}" destId="{909F704A-CFF1-47DD-BC46-E65B55BBBDC0}" srcOrd="2" destOrd="0" presId="urn:microsoft.com/office/officeart/2018/2/layout/IconVerticalSolidList"/>
    <dgm:cxn modelId="{51FFBA88-0B86-42DC-87DC-182188C59429}" type="presParOf" srcId="{23AF24BC-4F98-4DAF-A8F9-19AB6427D98C}" destId="{09DE18AC-B3FB-48EE-AB00-C98D6190B34D}" srcOrd="3" destOrd="0" presId="urn:microsoft.com/office/officeart/2018/2/layout/IconVerticalSolidList"/>
    <dgm:cxn modelId="{42D70A20-1DBA-4A2B-859C-8F089341302C}" type="presParOf" srcId="{904AC4C6-8F1B-44CF-819A-C8B5952F028C}" destId="{874E34FF-5F88-42FE-BF67-E54F95CB2EC5}" srcOrd="3" destOrd="0" presId="urn:microsoft.com/office/officeart/2018/2/layout/IconVerticalSolidList"/>
    <dgm:cxn modelId="{C15E182B-BE58-4C38-A84F-ED2FD5A68F6F}" type="presParOf" srcId="{904AC4C6-8F1B-44CF-819A-C8B5952F028C}" destId="{E3AECBE7-478C-4D3B-85B2-2A57B4B96E67}" srcOrd="4" destOrd="0" presId="urn:microsoft.com/office/officeart/2018/2/layout/IconVerticalSolidList"/>
    <dgm:cxn modelId="{58AF4C78-0E44-471E-9F0A-C2780334D667}" type="presParOf" srcId="{E3AECBE7-478C-4D3B-85B2-2A57B4B96E67}" destId="{B2C13291-9AB2-485B-8CDE-B9FB6DBA202A}" srcOrd="0" destOrd="0" presId="urn:microsoft.com/office/officeart/2018/2/layout/IconVerticalSolidList"/>
    <dgm:cxn modelId="{91025D14-F502-4E1E-95D5-C49D98C95692}" type="presParOf" srcId="{E3AECBE7-478C-4D3B-85B2-2A57B4B96E67}" destId="{6C3B013B-8956-49BF-B324-CF440AE63F72}" srcOrd="1" destOrd="0" presId="urn:microsoft.com/office/officeart/2018/2/layout/IconVerticalSolidList"/>
    <dgm:cxn modelId="{7DEAF1CB-969D-4B70-BEE1-03E79DB1151C}" type="presParOf" srcId="{E3AECBE7-478C-4D3B-85B2-2A57B4B96E67}" destId="{172D85BB-806E-4E12-8152-5ADB10A51570}" srcOrd="2" destOrd="0" presId="urn:microsoft.com/office/officeart/2018/2/layout/IconVerticalSolidList"/>
    <dgm:cxn modelId="{32A717DE-0C21-47B4-BCDA-B97B74B1CCE6}" type="presParOf" srcId="{E3AECBE7-478C-4D3B-85B2-2A57B4B96E67}" destId="{9FFE25F8-9E6A-4BAA-BD67-94C1838AE7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9A1B07-80B4-4595-BE46-DD1724EC69C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7DB4FBA-09C0-4CCC-988F-16D6F0E948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Predictive model performs well for low to mid-range purchases</a:t>
          </a:r>
        </a:p>
      </dgm:t>
    </dgm:pt>
    <dgm:pt modelId="{9CC0E9E7-5879-4EB5-9E37-685B9F906971}" type="parTrans" cxnId="{DB54EEC8-071C-4C90-B9D1-552B7D26F22C}">
      <dgm:prSet/>
      <dgm:spPr/>
      <dgm:t>
        <a:bodyPr/>
        <a:lstStyle/>
        <a:p>
          <a:endParaRPr lang="en-US" sz="2400"/>
        </a:p>
      </dgm:t>
    </dgm:pt>
    <dgm:pt modelId="{5F93BE90-F59D-48C8-BBEF-6007AB8D933E}" type="sibTrans" cxnId="{DB54EEC8-071C-4C90-B9D1-552B7D26F22C}">
      <dgm:prSet/>
      <dgm:spPr/>
      <dgm:t>
        <a:bodyPr/>
        <a:lstStyle/>
        <a:p>
          <a:endParaRPr lang="en-US" sz="2400"/>
        </a:p>
      </dgm:t>
    </dgm:pt>
    <dgm:pt modelId="{E567220C-B084-4B5A-B29F-5861B8F775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/>
            <a:t>Limitations in predicting high purchase values</a:t>
          </a:r>
        </a:p>
      </dgm:t>
    </dgm:pt>
    <dgm:pt modelId="{0EDB92B1-1CAC-43E4-8654-76C380385277}" type="parTrans" cxnId="{FB17CAA2-C80E-45A8-8A1D-B3E4B1F03EF0}">
      <dgm:prSet/>
      <dgm:spPr/>
      <dgm:t>
        <a:bodyPr/>
        <a:lstStyle/>
        <a:p>
          <a:endParaRPr lang="en-US" sz="2400"/>
        </a:p>
      </dgm:t>
    </dgm:pt>
    <dgm:pt modelId="{81308F3E-60E9-492F-B8FD-E638679F39E0}" type="sibTrans" cxnId="{FB17CAA2-C80E-45A8-8A1D-B3E4B1F03EF0}">
      <dgm:prSet/>
      <dgm:spPr/>
      <dgm:t>
        <a:bodyPr/>
        <a:lstStyle/>
        <a:p>
          <a:endParaRPr lang="en-US" sz="2400"/>
        </a:p>
      </dgm:t>
    </dgm:pt>
    <dgm:pt modelId="{E424BDA5-C315-4A30-A654-0CC9E214D4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Key takeaway: High purchase values need better refinement</a:t>
          </a:r>
        </a:p>
      </dgm:t>
    </dgm:pt>
    <dgm:pt modelId="{EF0479BA-4B72-4FD1-90C7-7D3A605539B6}" type="parTrans" cxnId="{19465AE3-AD35-4D9C-9940-37EE5246913C}">
      <dgm:prSet/>
      <dgm:spPr/>
      <dgm:t>
        <a:bodyPr/>
        <a:lstStyle/>
        <a:p>
          <a:endParaRPr lang="en-US" sz="2400"/>
        </a:p>
      </dgm:t>
    </dgm:pt>
    <dgm:pt modelId="{460C87C4-70E4-4AF3-B8CF-BF6B90AEB850}" type="sibTrans" cxnId="{19465AE3-AD35-4D9C-9940-37EE5246913C}">
      <dgm:prSet/>
      <dgm:spPr/>
      <dgm:t>
        <a:bodyPr/>
        <a:lstStyle/>
        <a:p>
          <a:endParaRPr lang="en-US" sz="2400"/>
        </a:p>
      </dgm:t>
    </dgm:pt>
    <dgm:pt modelId="{DA66F812-3033-4663-B667-77DC3EF9BB61}" type="pres">
      <dgm:prSet presAssocID="{2C9A1B07-80B4-4595-BE46-DD1724EC69C2}" presName="root" presStyleCnt="0">
        <dgm:presLayoutVars>
          <dgm:dir/>
          <dgm:resizeHandles val="exact"/>
        </dgm:presLayoutVars>
      </dgm:prSet>
      <dgm:spPr/>
    </dgm:pt>
    <dgm:pt modelId="{1B33447C-C9A0-4E0A-A33E-FEC6647E23AE}" type="pres">
      <dgm:prSet presAssocID="{D7DB4FBA-09C0-4CCC-988F-16D6F0E9484A}" presName="compNode" presStyleCnt="0"/>
      <dgm:spPr/>
    </dgm:pt>
    <dgm:pt modelId="{DDFB234E-6B3A-44AF-B547-D7ABBD3980B6}" type="pres">
      <dgm:prSet presAssocID="{D7DB4FBA-09C0-4CCC-988F-16D6F0E948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A4ACBC4-32A8-45B1-9BA8-431EA4B336FE}" type="pres">
      <dgm:prSet presAssocID="{D7DB4FBA-09C0-4CCC-988F-16D6F0E9484A}" presName="spaceRect" presStyleCnt="0"/>
      <dgm:spPr/>
    </dgm:pt>
    <dgm:pt modelId="{15DF3F22-FD65-40A3-90BC-8AB462CF3070}" type="pres">
      <dgm:prSet presAssocID="{D7DB4FBA-09C0-4CCC-988F-16D6F0E9484A}" presName="textRect" presStyleLbl="revTx" presStyleIdx="0" presStyleCnt="3">
        <dgm:presLayoutVars>
          <dgm:chMax val="1"/>
          <dgm:chPref val="1"/>
        </dgm:presLayoutVars>
      </dgm:prSet>
      <dgm:spPr/>
    </dgm:pt>
    <dgm:pt modelId="{2828EED4-F0CD-4B62-ABF9-4B6FF606E38F}" type="pres">
      <dgm:prSet presAssocID="{5F93BE90-F59D-48C8-BBEF-6007AB8D933E}" presName="sibTrans" presStyleCnt="0"/>
      <dgm:spPr/>
    </dgm:pt>
    <dgm:pt modelId="{DF12F697-C43A-4A03-A12F-5B187BC015C0}" type="pres">
      <dgm:prSet presAssocID="{E567220C-B084-4B5A-B29F-5861B8F775AA}" presName="compNode" presStyleCnt="0"/>
      <dgm:spPr/>
    </dgm:pt>
    <dgm:pt modelId="{1E644ABB-DB4C-4D08-97E9-FDE251832F32}" type="pres">
      <dgm:prSet presAssocID="{E567220C-B084-4B5A-B29F-5861B8F775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3DC53E1-C25C-4A56-AE6A-6B1FC8D8D3E3}" type="pres">
      <dgm:prSet presAssocID="{E567220C-B084-4B5A-B29F-5861B8F775AA}" presName="spaceRect" presStyleCnt="0"/>
      <dgm:spPr/>
    </dgm:pt>
    <dgm:pt modelId="{EC9EC20A-9698-4D0A-8E3A-2CE10505E009}" type="pres">
      <dgm:prSet presAssocID="{E567220C-B084-4B5A-B29F-5861B8F775AA}" presName="textRect" presStyleLbl="revTx" presStyleIdx="1" presStyleCnt="3">
        <dgm:presLayoutVars>
          <dgm:chMax val="1"/>
          <dgm:chPref val="1"/>
        </dgm:presLayoutVars>
      </dgm:prSet>
      <dgm:spPr/>
    </dgm:pt>
    <dgm:pt modelId="{74EE36EB-16A9-40D8-BBE3-2D9AD692426F}" type="pres">
      <dgm:prSet presAssocID="{81308F3E-60E9-492F-B8FD-E638679F39E0}" presName="sibTrans" presStyleCnt="0"/>
      <dgm:spPr/>
    </dgm:pt>
    <dgm:pt modelId="{059BB141-FC4C-41F8-A90E-B565DBE4141B}" type="pres">
      <dgm:prSet presAssocID="{E424BDA5-C315-4A30-A654-0CC9E214D45D}" presName="compNode" presStyleCnt="0"/>
      <dgm:spPr/>
    </dgm:pt>
    <dgm:pt modelId="{A61CD8CE-D6B9-4EE0-882D-930D0AF92057}" type="pres">
      <dgm:prSet presAssocID="{E424BDA5-C315-4A30-A654-0CC9E214D4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AD6A2B-1BF7-415C-B425-51F40A3E76A1}" type="pres">
      <dgm:prSet presAssocID="{E424BDA5-C315-4A30-A654-0CC9E214D45D}" presName="spaceRect" presStyleCnt="0"/>
      <dgm:spPr/>
    </dgm:pt>
    <dgm:pt modelId="{05638A79-FA75-4545-8A8E-6FA6252ECB7C}" type="pres">
      <dgm:prSet presAssocID="{E424BDA5-C315-4A30-A654-0CC9E214D4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450D219-0350-42C2-BB84-AAA595F23DAA}" type="presOf" srcId="{2C9A1B07-80B4-4595-BE46-DD1724EC69C2}" destId="{DA66F812-3033-4663-B667-77DC3EF9BB61}" srcOrd="0" destOrd="0" presId="urn:microsoft.com/office/officeart/2018/2/layout/IconLabelList"/>
    <dgm:cxn modelId="{0BE08E7D-5092-410E-868F-E889E1F905F1}" type="presOf" srcId="{E567220C-B084-4B5A-B29F-5861B8F775AA}" destId="{EC9EC20A-9698-4D0A-8E3A-2CE10505E009}" srcOrd="0" destOrd="0" presId="urn:microsoft.com/office/officeart/2018/2/layout/IconLabelList"/>
    <dgm:cxn modelId="{FB17CAA2-C80E-45A8-8A1D-B3E4B1F03EF0}" srcId="{2C9A1B07-80B4-4595-BE46-DD1724EC69C2}" destId="{E567220C-B084-4B5A-B29F-5861B8F775AA}" srcOrd="1" destOrd="0" parTransId="{0EDB92B1-1CAC-43E4-8654-76C380385277}" sibTransId="{81308F3E-60E9-492F-B8FD-E638679F39E0}"/>
    <dgm:cxn modelId="{A33029BA-166C-4F30-8A29-0B65C1562381}" type="presOf" srcId="{E424BDA5-C315-4A30-A654-0CC9E214D45D}" destId="{05638A79-FA75-4545-8A8E-6FA6252ECB7C}" srcOrd="0" destOrd="0" presId="urn:microsoft.com/office/officeart/2018/2/layout/IconLabelList"/>
    <dgm:cxn modelId="{BB1FF8C2-2BF6-4215-9362-D69E42784756}" type="presOf" srcId="{D7DB4FBA-09C0-4CCC-988F-16D6F0E9484A}" destId="{15DF3F22-FD65-40A3-90BC-8AB462CF3070}" srcOrd="0" destOrd="0" presId="urn:microsoft.com/office/officeart/2018/2/layout/IconLabelList"/>
    <dgm:cxn modelId="{DB54EEC8-071C-4C90-B9D1-552B7D26F22C}" srcId="{2C9A1B07-80B4-4595-BE46-DD1724EC69C2}" destId="{D7DB4FBA-09C0-4CCC-988F-16D6F0E9484A}" srcOrd="0" destOrd="0" parTransId="{9CC0E9E7-5879-4EB5-9E37-685B9F906971}" sibTransId="{5F93BE90-F59D-48C8-BBEF-6007AB8D933E}"/>
    <dgm:cxn modelId="{19465AE3-AD35-4D9C-9940-37EE5246913C}" srcId="{2C9A1B07-80B4-4595-BE46-DD1724EC69C2}" destId="{E424BDA5-C315-4A30-A654-0CC9E214D45D}" srcOrd="2" destOrd="0" parTransId="{EF0479BA-4B72-4FD1-90C7-7D3A605539B6}" sibTransId="{460C87C4-70E4-4AF3-B8CF-BF6B90AEB850}"/>
    <dgm:cxn modelId="{5A35814E-2521-4A01-981E-84770A8EC4C0}" type="presParOf" srcId="{DA66F812-3033-4663-B667-77DC3EF9BB61}" destId="{1B33447C-C9A0-4E0A-A33E-FEC6647E23AE}" srcOrd="0" destOrd="0" presId="urn:microsoft.com/office/officeart/2018/2/layout/IconLabelList"/>
    <dgm:cxn modelId="{62D4626A-C4F5-4DD4-B0E0-DF213C008A3E}" type="presParOf" srcId="{1B33447C-C9A0-4E0A-A33E-FEC6647E23AE}" destId="{DDFB234E-6B3A-44AF-B547-D7ABBD3980B6}" srcOrd="0" destOrd="0" presId="urn:microsoft.com/office/officeart/2018/2/layout/IconLabelList"/>
    <dgm:cxn modelId="{06FFECD1-F83C-4ABF-83BB-EA93CA7D6228}" type="presParOf" srcId="{1B33447C-C9A0-4E0A-A33E-FEC6647E23AE}" destId="{8A4ACBC4-32A8-45B1-9BA8-431EA4B336FE}" srcOrd="1" destOrd="0" presId="urn:microsoft.com/office/officeart/2018/2/layout/IconLabelList"/>
    <dgm:cxn modelId="{950CA1BA-15AE-451A-9243-7538121D172E}" type="presParOf" srcId="{1B33447C-C9A0-4E0A-A33E-FEC6647E23AE}" destId="{15DF3F22-FD65-40A3-90BC-8AB462CF3070}" srcOrd="2" destOrd="0" presId="urn:microsoft.com/office/officeart/2018/2/layout/IconLabelList"/>
    <dgm:cxn modelId="{C3864DE8-6A7B-4275-8A3F-7B45E9B0BB49}" type="presParOf" srcId="{DA66F812-3033-4663-B667-77DC3EF9BB61}" destId="{2828EED4-F0CD-4B62-ABF9-4B6FF606E38F}" srcOrd="1" destOrd="0" presId="urn:microsoft.com/office/officeart/2018/2/layout/IconLabelList"/>
    <dgm:cxn modelId="{54938323-EBC7-4F11-A117-37A98A8797D3}" type="presParOf" srcId="{DA66F812-3033-4663-B667-77DC3EF9BB61}" destId="{DF12F697-C43A-4A03-A12F-5B187BC015C0}" srcOrd="2" destOrd="0" presId="urn:microsoft.com/office/officeart/2018/2/layout/IconLabelList"/>
    <dgm:cxn modelId="{56F203FA-641E-4320-9F25-6E732CC40C1D}" type="presParOf" srcId="{DF12F697-C43A-4A03-A12F-5B187BC015C0}" destId="{1E644ABB-DB4C-4D08-97E9-FDE251832F32}" srcOrd="0" destOrd="0" presId="urn:microsoft.com/office/officeart/2018/2/layout/IconLabelList"/>
    <dgm:cxn modelId="{3C5D1CEC-9B11-4426-9923-82178D10FF2D}" type="presParOf" srcId="{DF12F697-C43A-4A03-A12F-5B187BC015C0}" destId="{B3DC53E1-C25C-4A56-AE6A-6B1FC8D8D3E3}" srcOrd="1" destOrd="0" presId="urn:microsoft.com/office/officeart/2018/2/layout/IconLabelList"/>
    <dgm:cxn modelId="{F6235924-0D2F-42FA-9386-F50094846649}" type="presParOf" srcId="{DF12F697-C43A-4A03-A12F-5B187BC015C0}" destId="{EC9EC20A-9698-4D0A-8E3A-2CE10505E009}" srcOrd="2" destOrd="0" presId="urn:microsoft.com/office/officeart/2018/2/layout/IconLabelList"/>
    <dgm:cxn modelId="{09DB09C6-D36B-43C8-B357-B21C730238B2}" type="presParOf" srcId="{DA66F812-3033-4663-B667-77DC3EF9BB61}" destId="{74EE36EB-16A9-40D8-BBE3-2D9AD692426F}" srcOrd="3" destOrd="0" presId="urn:microsoft.com/office/officeart/2018/2/layout/IconLabelList"/>
    <dgm:cxn modelId="{6E7FEA7A-B741-4C00-8AE9-D4B22CE5D691}" type="presParOf" srcId="{DA66F812-3033-4663-B667-77DC3EF9BB61}" destId="{059BB141-FC4C-41F8-A90E-B565DBE4141B}" srcOrd="4" destOrd="0" presId="urn:microsoft.com/office/officeart/2018/2/layout/IconLabelList"/>
    <dgm:cxn modelId="{FD9BB98F-24B5-41AA-8243-247828397DAA}" type="presParOf" srcId="{059BB141-FC4C-41F8-A90E-B565DBE4141B}" destId="{A61CD8CE-D6B9-4EE0-882D-930D0AF92057}" srcOrd="0" destOrd="0" presId="urn:microsoft.com/office/officeart/2018/2/layout/IconLabelList"/>
    <dgm:cxn modelId="{341AE9CC-E13D-44C9-9098-A8D6C32D7B23}" type="presParOf" srcId="{059BB141-FC4C-41F8-A90E-B565DBE4141B}" destId="{F3AD6A2B-1BF7-415C-B425-51F40A3E76A1}" srcOrd="1" destOrd="0" presId="urn:microsoft.com/office/officeart/2018/2/layout/IconLabelList"/>
    <dgm:cxn modelId="{D416C0AB-8D1E-4185-86CE-C9EFCD37D5D3}" type="presParOf" srcId="{059BB141-FC4C-41F8-A90E-B565DBE4141B}" destId="{05638A79-FA75-4545-8A8E-6FA6252ECB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D9457D-9D27-4E52-8686-ED9567979C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9BE8B0-E2CA-4207-963B-36D34C55E4AC}">
      <dgm:prSet custT="1"/>
      <dgm:spPr/>
      <dgm:t>
        <a:bodyPr/>
        <a:lstStyle/>
        <a:p>
          <a:r>
            <a:rPr lang="en-US" sz="1600" b="1" dirty="0"/>
            <a:t>Significant variations in purchase amounts across occupations</a:t>
          </a:r>
        </a:p>
      </dgm:t>
    </dgm:pt>
    <dgm:pt modelId="{4154D72A-11DF-4003-A937-89FD172BFB5E}" type="parTrans" cxnId="{C68C3CCD-9D3C-4B62-872B-5B168CBC2EA9}">
      <dgm:prSet/>
      <dgm:spPr/>
      <dgm:t>
        <a:bodyPr/>
        <a:lstStyle/>
        <a:p>
          <a:endParaRPr lang="en-US" sz="2400" b="1"/>
        </a:p>
      </dgm:t>
    </dgm:pt>
    <dgm:pt modelId="{879D29EB-3EDD-4F3D-BD8D-B89E449AEA75}" type="sibTrans" cxnId="{C68C3CCD-9D3C-4B62-872B-5B168CBC2EA9}">
      <dgm:prSet/>
      <dgm:spPr/>
      <dgm:t>
        <a:bodyPr/>
        <a:lstStyle/>
        <a:p>
          <a:endParaRPr lang="en-US" sz="2400" b="1"/>
        </a:p>
      </dgm:t>
    </dgm:pt>
    <dgm:pt modelId="{C35E55B9-8FD8-4657-B073-32886209B4B9}">
      <dgm:prSet custT="1"/>
      <dgm:spPr/>
      <dgm:t>
        <a:bodyPr/>
        <a:lstStyle/>
        <a:p>
          <a:r>
            <a:rPr lang="en-US" sz="1600" b="1" dirty="0"/>
            <a:t>Occupation groups 0, 4, 7, and 17 are high contributors</a:t>
          </a:r>
        </a:p>
      </dgm:t>
    </dgm:pt>
    <dgm:pt modelId="{946FC61D-61AC-4794-BED6-DA63EB3DADA8}" type="parTrans" cxnId="{F1DBBB4A-DF03-4D1A-BB23-FA659A6C45D8}">
      <dgm:prSet/>
      <dgm:spPr/>
      <dgm:t>
        <a:bodyPr/>
        <a:lstStyle/>
        <a:p>
          <a:endParaRPr lang="en-US" sz="2400" b="1"/>
        </a:p>
      </dgm:t>
    </dgm:pt>
    <dgm:pt modelId="{206AEBB5-8C4F-478A-9DD1-052C03093BF8}" type="sibTrans" cxnId="{F1DBBB4A-DF03-4D1A-BB23-FA659A6C45D8}">
      <dgm:prSet/>
      <dgm:spPr/>
      <dgm:t>
        <a:bodyPr/>
        <a:lstStyle/>
        <a:p>
          <a:endParaRPr lang="en-US" sz="2400" b="1"/>
        </a:p>
      </dgm:t>
    </dgm:pt>
    <dgm:pt modelId="{C3C97EE3-7768-4ECA-AE6F-895413F1E812}">
      <dgm:prSet custT="1"/>
      <dgm:spPr/>
      <dgm:t>
        <a:bodyPr/>
        <a:lstStyle/>
        <a:p>
          <a:r>
            <a:rPr lang="en-US" sz="1600" b="1" dirty="0"/>
            <a:t>Target these groups for focused marketing strategies</a:t>
          </a:r>
        </a:p>
      </dgm:t>
    </dgm:pt>
    <dgm:pt modelId="{585D72FC-F8FF-44F8-BBA1-FDA2F5581F19}" type="parTrans" cxnId="{5C1C4201-FC7E-45DF-AAAD-855B1F075780}">
      <dgm:prSet/>
      <dgm:spPr/>
      <dgm:t>
        <a:bodyPr/>
        <a:lstStyle/>
        <a:p>
          <a:endParaRPr lang="en-US" sz="2400" b="1"/>
        </a:p>
      </dgm:t>
    </dgm:pt>
    <dgm:pt modelId="{A076DA30-9FC1-4378-9B66-186805825D39}" type="sibTrans" cxnId="{5C1C4201-FC7E-45DF-AAAD-855B1F075780}">
      <dgm:prSet/>
      <dgm:spPr/>
      <dgm:t>
        <a:bodyPr/>
        <a:lstStyle/>
        <a:p>
          <a:endParaRPr lang="en-US" sz="2400" b="1"/>
        </a:p>
      </dgm:t>
    </dgm:pt>
    <dgm:pt modelId="{F7E7A6B8-86D8-4BC5-8A8B-C2FFA44B2B0C}" type="pres">
      <dgm:prSet presAssocID="{6BD9457D-9D27-4E52-8686-ED9567979C40}" presName="root" presStyleCnt="0">
        <dgm:presLayoutVars>
          <dgm:dir/>
          <dgm:resizeHandles val="exact"/>
        </dgm:presLayoutVars>
      </dgm:prSet>
      <dgm:spPr/>
    </dgm:pt>
    <dgm:pt modelId="{C0627580-4A24-4E56-A144-E925FECE079B}" type="pres">
      <dgm:prSet presAssocID="{DA9BE8B0-E2CA-4207-963B-36D34C55E4AC}" presName="compNode" presStyleCnt="0"/>
      <dgm:spPr/>
    </dgm:pt>
    <dgm:pt modelId="{ED73FF5A-79D8-479A-BFF8-6DCC6D76E137}" type="pres">
      <dgm:prSet presAssocID="{DA9BE8B0-E2CA-4207-963B-36D34C55E4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B43794D-E7D5-40AA-9FD7-FE40CF37736B}" type="pres">
      <dgm:prSet presAssocID="{DA9BE8B0-E2CA-4207-963B-36D34C55E4AC}" presName="spaceRect" presStyleCnt="0"/>
      <dgm:spPr/>
    </dgm:pt>
    <dgm:pt modelId="{6CA44E84-A6F3-4BBB-AF28-219E5C3B61E3}" type="pres">
      <dgm:prSet presAssocID="{DA9BE8B0-E2CA-4207-963B-36D34C55E4AC}" presName="textRect" presStyleLbl="revTx" presStyleIdx="0" presStyleCnt="3">
        <dgm:presLayoutVars>
          <dgm:chMax val="1"/>
          <dgm:chPref val="1"/>
        </dgm:presLayoutVars>
      </dgm:prSet>
      <dgm:spPr/>
    </dgm:pt>
    <dgm:pt modelId="{9D6DC516-0250-41C3-B8F5-376FE846EFC2}" type="pres">
      <dgm:prSet presAssocID="{879D29EB-3EDD-4F3D-BD8D-B89E449AEA75}" presName="sibTrans" presStyleCnt="0"/>
      <dgm:spPr/>
    </dgm:pt>
    <dgm:pt modelId="{F4F32E91-BCC8-4BA2-87D5-FB0CD511CDAC}" type="pres">
      <dgm:prSet presAssocID="{C35E55B9-8FD8-4657-B073-32886209B4B9}" presName="compNode" presStyleCnt="0"/>
      <dgm:spPr/>
    </dgm:pt>
    <dgm:pt modelId="{51536CAC-2961-4971-8AAC-B58BF1D0B6B8}" type="pres">
      <dgm:prSet presAssocID="{C35E55B9-8FD8-4657-B073-32886209B4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0414B9B-BCEA-49F3-AFC9-C081C4020138}" type="pres">
      <dgm:prSet presAssocID="{C35E55B9-8FD8-4657-B073-32886209B4B9}" presName="spaceRect" presStyleCnt="0"/>
      <dgm:spPr/>
    </dgm:pt>
    <dgm:pt modelId="{E31323B8-5707-4968-B12F-9C0EC839CF44}" type="pres">
      <dgm:prSet presAssocID="{C35E55B9-8FD8-4657-B073-32886209B4B9}" presName="textRect" presStyleLbl="revTx" presStyleIdx="1" presStyleCnt="3">
        <dgm:presLayoutVars>
          <dgm:chMax val="1"/>
          <dgm:chPref val="1"/>
        </dgm:presLayoutVars>
      </dgm:prSet>
      <dgm:spPr/>
    </dgm:pt>
    <dgm:pt modelId="{E4AF79E0-7D98-47C0-85EE-E27541988C4F}" type="pres">
      <dgm:prSet presAssocID="{206AEBB5-8C4F-478A-9DD1-052C03093BF8}" presName="sibTrans" presStyleCnt="0"/>
      <dgm:spPr/>
    </dgm:pt>
    <dgm:pt modelId="{C7AEC143-9C0C-41ED-8C89-2FA3B46A8AAE}" type="pres">
      <dgm:prSet presAssocID="{C3C97EE3-7768-4ECA-AE6F-895413F1E812}" presName="compNode" presStyleCnt="0"/>
      <dgm:spPr/>
    </dgm:pt>
    <dgm:pt modelId="{45735CC7-3778-4414-AD18-9CC42A32AC01}" type="pres">
      <dgm:prSet presAssocID="{C3C97EE3-7768-4ECA-AE6F-895413F1E8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66E540F8-22AA-42A8-B30B-3E4D66023238}" type="pres">
      <dgm:prSet presAssocID="{C3C97EE3-7768-4ECA-AE6F-895413F1E812}" presName="spaceRect" presStyleCnt="0"/>
      <dgm:spPr/>
    </dgm:pt>
    <dgm:pt modelId="{268974F5-6F23-4B9C-993C-568F215099E2}" type="pres">
      <dgm:prSet presAssocID="{C3C97EE3-7768-4ECA-AE6F-895413F1E81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C1C4201-FC7E-45DF-AAAD-855B1F075780}" srcId="{6BD9457D-9D27-4E52-8686-ED9567979C40}" destId="{C3C97EE3-7768-4ECA-AE6F-895413F1E812}" srcOrd="2" destOrd="0" parTransId="{585D72FC-F8FF-44F8-BBA1-FDA2F5581F19}" sibTransId="{A076DA30-9FC1-4378-9B66-186805825D39}"/>
    <dgm:cxn modelId="{98EE1326-433C-4D18-972A-F9BC2D8C9607}" type="presOf" srcId="{C3C97EE3-7768-4ECA-AE6F-895413F1E812}" destId="{268974F5-6F23-4B9C-993C-568F215099E2}" srcOrd="0" destOrd="0" presId="urn:microsoft.com/office/officeart/2018/2/layout/IconLabelList"/>
    <dgm:cxn modelId="{F1DBBB4A-DF03-4D1A-BB23-FA659A6C45D8}" srcId="{6BD9457D-9D27-4E52-8686-ED9567979C40}" destId="{C35E55B9-8FD8-4657-B073-32886209B4B9}" srcOrd="1" destOrd="0" parTransId="{946FC61D-61AC-4794-BED6-DA63EB3DADA8}" sibTransId="{206AEBB5-8C4F-478A-9DD1-052C03093BF8}"/>
    <dgm:cxn modelId="{2A37F255-8885-4230-9644-C773B7D430CD}" type="presOf" srcId="{DA9BE8B0-E2CA-4207-963B-36D34C55E4AC}" destId="{6CA44E84-A6F3-4BBB-AF28-219E5C3B61E3}" srcOrd="0" destOrd="0" presId="urn:microsoft.com/office/officeart/2018/2/layout/IconLabelList"/>
    <dgm:cxn modelId="{15A65F8B-D5F0-4C43-A841-0E3B6AB07018}" type="presOf" srcId="{C35E55B9-8FD8-4657-B073-32886209B4B9}" destId="{E31323B8-5707-4968-B12F-9C0EC839CF44}" srcOrd="0" destOrd="0" presId="urn:microsoft.com/office/officeart/2018/2/layout/IconLabelList"/>
    <dgm:cxn modelId="{39E97BA9-A80A-42FF-ACC7-DF44AA8EFA91}" type="presOf" srcId="{6BD9457D-9D27-4E52-8686-ED9567979C40}" destId="{F7E7A6B8-86D8-4BC5-8A8B-C2FFA44B2B0C}" srcOrd="0" destOrd="0" presId="urn:microsoft.com/office/officeart/2018/2/layout/IconLabelList"/>
    <dgm:cxn modelId="{C68C3CCD-9D3C-4B62-872B-5B168CBC2EA9}" srcId="{6BD9457D-9D27-4E52-8686-ED9567979C40}" destId="{DA9BE8B0-E2CA-4207-963B-36D34C55E4AC}" srcOrd="0" destOrd="0" parTransId="{4154D72A-11DF-4003-A937-89FD172BFB5E}" sibTransId="{879D29EB-3EDD-4F3D-BD8D-B89E449AEA75}"/>
    <dgm:cxn modelId="{6D08A29E-692F-447B-B1FE-41396D1CDE13}" type="presParOf" srcId="{F7E7A6B8-86D8-4BC5-8A8B-C2FFA44B2B0C}" destId="{C0627580-4A24-4E56-A144-E925FECE079B}" srcOrd="0" destOrd="0" presId="urn:microsoft.com/office/officeart/2018/2/layout/IconLabelList"/>
    <dgm:cxn modelId="{6DD1827A-EF18-4CFA-9202-8A0C4F8D71D4}" type="presParOf" srcId="{C0627580-4A24-4E56-A144-E925FECE079B}" destId="{ED73FF5A-79D8-479A-BFF8-6DCC6D76E137}" srcOrd="0" destOrd="0" presId="urn:microsoft.com/office/officeart/2018/2/layout/IconLabelList"/>
    <dgm:cxn modelId="{34A5FD99-8EB8-41F5-A1C7-149BD06DAE38}" type="presParOf" srcId="{C0627580-4A24-4E56-A144-E925FECE079B}" destId="{1B43794D-E7D5-40AA-9FD7-FE40CF37736B}" srcOrd="1" destOrd="0" presId="urn:microsoft.com/office/officeart/2018/2/layout/IconLabelList"/>
    <dgm:cxn modelId="{311A31B6-9B8B-4A2D-B997-199616DE8C69}" type="presParOf" srcId="{C0627580-4A24-4E56-A144-E925FECE079B}" destId="{6CA44E84-A6F3-4BBB-AF28-219E5C3B61E3}" srcOrd="2" destOrd="0" presId="urn:microsoft.com/office/officeart/2018/2/layout/IconLabelList"/>
    <dgm:cxn modelId="{2525C802-1EF9-4486-AE37-9052A9046C27}" type="presParOf" srcId="{F7E7A6B8-86D8-4BC5-8A8B-C2FFA44B2B0C}" destId="{9D6DC516-0250-41C3-B8F5-376FE846EFC2}" srcOrd="1" destOrd="0" presId="urn:microsoft.com/office/officeart/2018/2/layout/IconLabelList"/>
    <dgm:cxn modelId="{015F85B7-33EB-4C94-A49F-D57C961606DD}" type="presParOf" srcId="{F7E7A6B8-86D8-4BC5-8A8B-C2FFA44B2B0C}" destId="{F4F32E91-BCC8-4BA2-87D5-FB0CD511CDAC}" srcOrd="2" destOrd="0" presId="urn:microsoft.com/office/officeart/2018/2/layout/IconLabelList"/>
    <dgm:cxn modelId="{8940B79E-A889-41C7-9609-653A30C39957}" type="presParOf" srcId="{F4F32E91-BCC8-4BA2-87D5-FB0CD511CDAC}" destId="{51536CAC-2961-4971-8AAC-B58BF1D0B6B8}" srcOrd="0" destOrd="0" presId="urn:microsoft.com/office/officeart/2018/2/layout/IconLabelList"/>
    <dgm:cxn modelId="{74558A0A-F37C-401D-B42A-3C0A1E327DC7}" type="presParOf" srcId="{F4F32E91-BCC8-4BA2-87D5-FB0CD511CDAC}" destId="{20414B9B-BCEA-49F3-AFC9-C081C4020138}" srcOrd="1" destOrd="0" presId="urn:microsoft.com/office/officeart/2018/2/layout/IconLabelList"/>
    <dgm:cxn modelId="{0BBDE7E1-E2A3-4FE8-B3B4-3A39FC8E2BE5}" type="presParOf" srcId="{F4F32E91-BCC8-4BA2-87D5-FB0CD511CDAC}" destId="{E31323B8-5707-4968-B12F-9C0EC839CF44}" srcOrd="2" destOrd="0" presId="urn:microsoft.com/office/officeart/2018/2/layout/IconLabelList"/>
    <dgm:cxn modelId="{62951505-932E-415A-8A5E-8F3549DE40FF}" type="presParOf" srcId="{F7E7A6B8-86D8-4BC5-8A8B-C2FFA44B2B0C}" destId="{E4AF79E0-7D98-47C0-85EE-E27541988C4F}" srcOrd="3" destOrd="0" presId="urn:microsoft.com/office/officeart/2018/2/layout/IconLabelList"/>
    <dgm:cxn modelId="{E296DC8B-B8E2-47B2-812C-533FBE1AD7B7}" type="presParOf" srcId="{F7E7A6B8-86D8-4BC5-8A8B-C2FFA44B2B0C}" destId="{C7AEC143-9C0C-41ED-8C89-2FA3B46A8AAE}" srcOrd="4" destOrd="0" presId="urn:microsoft.com/office/officeart/2018/2/layout/IconLabelList"/>
    <dgm:cxn modelId="{E902A3B0-21E8-42B4-92DE-60064D0DA172}" type="presParOf" srcId="{C7AEC143-9C0C-41ED-8C89-2FA3B46A8AAE}" destId="{45735CC7-3778-4414-AD18-9CC42A32AC01}" srcOrd="0" destOrd="0" presId="urn:microsoft.com/office/officeart/2018/2/layout/IconLabelList"/>
    <dgm:cxn modelId="{B132D939-875C-4B7B-8D57-2CD0857AA9A2}" type="presParOf" srcId="{C7AEC143-9C0C-41ED-8C89-2FA3B46A8AAE}" destId="{66E540F8-22AA-42A8-B30B-3E4D66023238}" srcOrd="1" destOrd="0" presId="urn:microsoft.com/office/officeart/2018/2/layout/IconLabelList"/>
    <dgm:cxn modelId="{7CC33612-DBE4-446C-93E5-23B8F90143BD}" type="presParOf" srcId="{C7AEC143-9C0C-41ED-8C89-2FA3B46A8AAE}" destId="{268974F5-6F23-4B9C-993C-568F215099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5491A0-89FB-4336-B257-CA0D2E42C0E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DEE50B-B73A-40E2-A3DA-946CF83C4FB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 Key insights: age, occupation, and gender influence buying patterns</a:t>
          </a:r>
        </a:p>
      </dgm:t>
    </dgm:pt>
    <dgm:pt modelId="{FCB8B0A3-37E0-4C30-8366-E328FB4058C5}" type="parTrans" cxnId="{E7F98CA9-663B-4AED-A596-B8EEB14E4729}">
      <dgm:prSet/>
      <dgm:spPr/>
      <dgm:t>
        <a:bodyPr/>
        <a:lstStyle/>
        <a:p>
          <a:endParaRPr lang="en-US" sz="2800"/>
        </a:p>
      </dgm:t>
    </dgm:pt>
    <dgm:pt modelId="{BBBD48DA-1894-4FC5-8113-3D9F864D25FB}" type="sibTrans" cxnId="{E7F98CA9-663B-4AED-A596-B8EEB14E4729}">
      <dgm:prSet/>
      <dgm:spPr/>
      <dgm:t>
        <a:bodyPr/>
        <a:lstStyle/>
        <a:p>
          <a:endParaRPr lang="en-US" sz="2800"/>
        </a:p>
      </dgm:t>
    </dgm:pt>
    <dgm:pt modelId="{B1A783E6-BEA9-4B28-9663-BEE9B0FCA0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Target middle-aged adults and high-spending occupations</a:t>
          </a:r>
        </a:p>
      </dgm:t>
    </dgm:pt>
    <dgm:pt modelId="{53F6F5D4-3EB2-4DAF-A2DF-F93DEF335003}" type="parTrans" cxnId="{D8716AC8-1A57-4273-9F39-623C46BC5FCD}">
      <dgm:prSet/>
      <dgm:spPr/>
      <dgm:t>
        <a:bodyPr/>
        <a:lstStyle/>
        <a:p>
          <a:endParaRPr lang="en-US" sz="2800"/>
        </a:p>
      </dgm:t>
    </dgm:pt>
    <dgm:pt modelId="{8CCF203E-8C4E-41AD-B47F-6F7AA5B9EDC3}" type="sibTrans" cxnId="{D8716AC8-1A57-4273-9F39-623C46BC5FCD}">
      <dgm:prSet/>
      <dgm:spPr/>
      <dgm:t>
        <a:bodyPr/>
        <a:lstStyle/>
        <a:p>
          <a:endParaRPr lang="en-US" sz="2800"/>
        </a:p>
      </dgm:t>
    </dgm:pt>
    <dgm:pt modelId="{77FAE829-513F-40F9-BED5-93E213A5256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Use data-driven strategies to maximize Black Friday sales</a:t>
          </a:r>
        </a:p>
      </dgm:t>
    </dgm:pt>
    <dgm:pt modelId="{22450E8E-8283-4738-BC0C-016C9633B6DE}" type="parTrans" cxnId="{23AEC878-F900-4A4D-AE3D-21979162227E}">
      <dgm:prSet/>
      <dgm:spPr/>
      <dgm:t>
        <a:bodyPr/>
        <a:lstStyle/>
        <a:p>
          <a:endParaRPr lang="en-US" sz="2800"/>
        </a:p>
      </dgm:t>
    </dgm:pt>
    <dgm:pt modelId="{3CAEE39D-3028-4D06-8172-6617A99BF500}" type="sibTrans" cxnId="{23AEC878-F900-4A4D-AE3D-21979162227E}">
      <dgm:prSet/>
      <dgm:spPr/>
      <dgm:t>
        <a:bodyPr/>
        <a:lstStyle/>
        <a:p>
          <a:endParaRPr lang="en-US" sz="2800"/>
        </a:p>
      </dgm:t>
    </dgm:pt>
    <dgm:pt modelId="{084A85B5-C8DD-437A-87BF-18EE3A41C080}" type="pres">
      <dgm:prSet presAssocID="{795491A0-89FB-4336-B257-CA0D2E42C0E0}" presName="root" presStyleCnt="0">
        <dgm:presLayoutVars>
          <dgm:dir/>
          <dgm:resizeHandles val="exact"/>
        </dgm:presLayoutVars>
      </dgm:prSet>
      <dgm:spPr/>
    </dgm:pt>
    <dgm:pt modelId="{CE7833C3-51A0-4875-B7ED-2D5900D0B934}" type="pres">
      <dgm:prSet presAssocID="{74DEE50B-B73A-40E2-A3DA-946CF83C4FB1}" presName="compNode" presStyleCnt="0"/>
      <dgm:spPr/>
    </dgm:pt>
    <dgm:pt modelId="{E9114AF9-774E-4CFF-B959-2C73A65E86F8}" type="pres">
      <dgm:prSet presAssocID="{74DEE50B-B73A-40E2-A3DA-946CF83C4FB1}" presName="iconBgRect" presStyleLbl="bgShp" presStyleIdx="0" presStyleCnt="3"/>
      <dgm:spPr/>
    </dgm:pt>
    <dgm:pt modelId="{66EA0A07-26E3-48D2-9B59-0A501751E970}" type="pres">
      <dgm:prSet presAssocID="{74DEE50B-B73A-40E2-A3DA-946CF83C4F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68EB93E-0817-4240-BB61-DBA0AC76D0C3}" type="pres">
      <dgm:prSet presAssocID="{74DEE50B-B73A-40E2-A3DA-946CF83C4FB1}" presName="spaceRect" presStyleCnt="0"/>
      <dgm:spPr/>
    </dgm:pt>
    <dgm:pt modelId="{26E5DC6B-1AF0-47CC-B8FD-74BD7FB9569E}" type="pres">
      <dgm:prSet presAssocID="{74DEE50B-B73A-40E2-A3DA-946CF83C4FB1}" presName="textRect" presStyleLbl="revTx" presStyleIdx="0" presStyleCnt="3">
        <dgm:presLayoutVars>
          <dgm:chMax val="1"/>
          <dgm:chPref val="1"/>
        </dgm:presLayoutVars>
      </dgm:prSet>
      <dgm:spPr/>
    </dgm:pt>
    <dgm:pt modelId="{43CE2D17-0E01-4CA2-B8D9-5EC8E7AA59B2}" type="pres">
      <dgm:prSet presAssocID="{BBBD48DA-1894-4FC5-8113-3D9F864D25FB}" presName="sibTrans" presStyleCnt="0"/>
      <dgm:spPr/>
    </dgm:pt>
    <dgm:pt modelId="{5B97585E-0966-4979-B0ED-026D3B676BD5}" type="pres">
      <dgm:prSet presAssocID="{B1A783E6-BEA9-4B28-9663-BEE9B0FCA0C6}" presName="compNode" presStyleCnt="0"/>
      <dgm:spPr/>
    </dgm:pt>
    <dgm:pt modelId="{F10E78C4-17CF-4027-96EB-A79D1A3D7F81}" type="pres">
      <dgm:prSet presAssocID="{B1A783E6-BEA9-4B28-9663-BEE9B0FCA0C6}" presName="iconBgRect" presStyleLbl="bgShp" presStyleIdx="1" presStyleCnt="3"/>
      <dgm:spPr/>
    </dgm:pt>
    <dgm:pt modelId="{B9600703-6335-437B-A830-E12F148022AA}" type="pres">
      <dgm:prSet presAssocID="{B1A783E6-BEA9-4B28-9663-BEE9B0FCA0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9AE7E3E-B108-46C1-93E5-1D8C7131532A}" type="pres">
      <dgm:prSet presAssocID="{B1A783E6-BEA9-4B28-9663-BEE9B0FCA0C6}" presName="spaceRect" presStyleCnt="0"/>
      <dgm:spPr/>
    </dgm:pt>
    <dgm:pt modelId="{822DE273-7AD9-4FD6-99D4-858BD4E1B9DB}" type="pres">
      <dgm:prSet presAssocID="{B1A783E6-BEA9-4B28-9663-BEE9B0FCA0C6}" presName="textRect" presStyleLbl="revTx" presStyleIdx="1" presStyleCnt="3">
        <dgm:presLayoutVars>
          <dgm:chMax val="1"/>
          <dgm:chPref val="1"/>
        </dgm:presLayoutVars>
      </dgm:prSet>
      <dgm:spPr/>
    </dgm:pt>
    <dgm:pt modelId="{B12C6835-F5AA-4F58-95AE-6D649E0F091D}" type="pres">
      <dgm:prSet presAssocID="{8CCF203E-8C4E-41AD-B47F-6F7AA5B9EDC3}" presName="sibTrans" presStyleCnt="0"/>
      <dgm:spPr/>
    </dgm:pt>
    <dgm:pt modelId="{C71B58A5-7B56-42D1-A781-AC34B0DBFE7B}" type="pres">
      <dgm:prSet presAssocID="{77FAE829-513F-40F9-BED5-93E213A52560}" presName="compNode" presStyleCnt="0"/>
      <dgm:spPr/>
    </dgm:pt>
    <dgm:pt modelId="{2477BE74-A7CD-4014-B89F-80298CE92540}" type="pres">
      <dgm:prSet presAssocID="{77FAE829-513F-40F9-BED5-93E213A52560}" presName="iconBgRect" presStyleLbl="bgShp" presStyleIdx="2" presStyleCnt="3"/>
      <dgm:spPr/>
    </dgm:pt>
    <dgm:pt modelId="{5FD04406-D595-4CF0-B1CE-63651F211675}" type="pres">
      <dgm:prSet presAssocID="{77FAE829-513F-40F9-BED5-93E213A525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DE66C0A-CD1D-4996-8F95-B059C161FE69}" type="pres">
      <dgm:prSet presAssocID="{77FAE829-513F-40F9-BED5-93E213A52560}" presName="spaceRect" presStyleCnt="0"/>
      <dgm:spPr/>
    </dgm:pt>
    <dgm:pt modelId="{F9E5C9D1-8925-44EC-A54E-D8B85E81209A}" type="pres">
      <dgm:prSet presAssocID="{77FAE829-513F-40F9-BED5-93E213A525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1945740-6439-4AA0-8EAD-5B767E432D40}" type="presOf" srcId="{77FAE829-513F-40F9-BED5-93E213A52560}" destId="{F9E5C9D1-8925-44EC-A54E-D8B85E81209A}" srcOrd="0" destOrd="0" presId="urn:microsoft.com/office/officeart/2018/5/layout/IconCircleLabelList"/>
    <dgm:cxn modelId="{20097246-E620-42DB-B57A-7BCA7C93D636}" type="presOf" srcId="{795491A0-89FB-4336-B257-CA0D2E42C0E0}" destId="{084A85B5-C8DD-437A-87BF-18EE3A41C080}" srcOrd="0" destOrd="0" presId="urn:microsoft.com/office/officeart/2018/5/layout/IconCircleLabelList"/>
    <dgm:cxn modelId="{23AEC878-F900-4A4D-AE3D-21979162227E}" srcId="{795491A0-89FB-4336-B257-CA0D2E42C0E0}" destId="{77FAE829-513F-40F9-BED5-93E213A52560}" srcOrd="2" destOrd="0" parTransId="{22450E8E-8283-4738-BC0C-016C9633B6DE}" sibTransId="{3CAEE39D-3028-4D06-8172-6617A99BF500}"/>
    <dgm:cxn modelId="{C4037B92-04F3-4218-AEB7-E7D6BA907D56}" type="presOf" srcId="{74DEE50B-B73A-40E2-A3DA-946CF83C4FB1}" destId="{26E5DC6B-1AF0-47CC-B8FD-74BD7FB9569E}" srcOrd="0" destOrd="0" presId="urn:microsoft.com/office/officeart/2018/5/layout/IconCircleLabelList"/>
    <dgm:cxn modelId="{E7F98CA9-663B-4AED-A596-B8EEB14E4729}" srcId="{795491A0-89FB-4336-B257-CA0D2E42C0E0}" destId="{74DEE50B-B73A-40E2-A3DA-946CF83C4FB1}" srcOrd="0" destOrd="0" parTransId="{FCB8B0A3-37E0-4C30-8366-E328FB4058C5}" sibTransId="{BBBD48DA-1894-4FC5-8113-3D9F864D25FB}"/>
    <dgm:cxn modelId="{30BAB7C1-5E24-4C18-97AB-90ECF8B88065}" type="presOf" srcId="{B1A783E6-BEA9-4B28-9663-BEE9B0FCA0C6}" destId="{822DE273-7AD9-4FD6-99D4-858BD4E1B9DB}" srcOrd="0" destOrd="0" presId="urn:microsoft.com/office/officeart/2018/5/layout/IconCircleLabelList"/>
    <dgm:cxn modelId="{D8716AC8-1A57-4273-9F39-623C46BC5FCD}" srcId="{795491A0-89FB-4336-B257-CA0D2E42C0E0}" destId="{B1A783E6-BEA9-4B28-9663-BEE9B0FCA0C6}" srcOrd="1" destOrd="0" parTransId="{53F6F5D4-3EB2-4DAF-A2DF-F93DEF335003}" sibTransId="{8CCF203E-8C4E-41AD-B47F-6F7AA5B9EDC3}"/>
    <dgm:cxn modelId="{474A5E5E-D5DE-42DA-9349-54490EFEF871}" type="presParOf" srcId="{084A85B5-C8DD-437A-87BF-18EE3A41C080}" destId="{CE7833C3-51A0-4875-B7ED-2D5900D0B934}" srcOrd="0" destOrd="0" presId="urn:microsoft.com/office/officeart/2018/5/layout/IconCircleLabelList"/>
    <dgm:cxn modelId="{34752327-68EE-4E1A-B98A-3D88771C6DA3}" type="presParOf" srcId="{CE7833C3-51A0-4875-B7ED-2D5900D0B934}" destId="{E9114AF9-774E-4CFF-B959-2C73A65E86F8}" srcOrd="0" destOrd="0" presId="urn:microsoft.com/office/officeart/2018/5/layout/IconCircleLabelList"/>
    <dgm:cxn modelId="{B1AF79D5-4EAF-422B-A053-662EE6CB3755}" type="presParOf" srcId="{CE7833C3-51A0-4875-B7ED-2D5900D0B934}" destId="{66EA0A07-26E3-48D2-9B59-0A501751E970}" srcOrd="1" destOrd="0" presId="urn:microsoft.com/office/officeart/2018/5/layout/IconCircleLabelList"/>
    <dgm:cxn modelId="{EF9F0CAC-C937-4283-A314-310BE5D1FC16}" type="presParOf" srcId="{CE7833C3-51A0-4875-B7ED-2D5900D0B934}" destId="{568EB93E-0817-4240-BB61-DBA0AC76D0C3}" srcOrd="2" destOrd="0" presId="urn:microsoft.com/office/officeart/2018/5/layout/IconCircleLabelList"/>
    <dgm:cxn modelId="{A3C91EA7-E636-43CD-A847-626361B1EF89}" type="presParOf" srcId="{CE7833C3-51A0-4875-B7ED-2D5900D0B934}" destId="{26E5DC6B-1AF0-47CC-B8FD-74BD7FB9569E}" srcOrd="3" destOrd="0" presId="urn:microsoft.com/office/officeart/2018/5/layout/IconCircleLabelList"/>
    <dgm:cxn modelId="{B8017AB3-87BC-44C0-8ECA-36DD675EB195}" type="presParOf" srcId="{084A85B5-C8DD-437A-87BF-18EE3A41C080}" destId="{43CE2D17-0E01-4CA2-B8D9-5EC8E7AA59B2}" srcOrd="1" destOrd="0" presId="urn:microsoft.com/office/officeart/2018/5/layout/IconCircleLabelList"/>
    <dgm:cxn modelId="{53623597-E93F-48D7-8714-A1FD1789EA25}" type="presParOf" srcId="{084A85B5-C8DD-437A-87BF-18EE3A41C080}" destId="{5B97585E-0966-4979-B0ED-026D3B676BD5}" srcOrd="2" destOrd="0" presId="urn:microsoft.com/office/officeart/2018/5/layout/IconCircleLabelList"/>
    <dgm:cxn modelId="{A5DA1EE9-8D8C-4CF3-8B75-1933112B7ED9}" type="presParOf" srcId="{5B97585E-0966-4979-B0ED-026D3B676BD5}" destId="{F10E78C4-17CF-4027-96EB-A79D1A3D7F81}" srcOrd="0" destOrd="0" presId="urn:microsoft.com/office/officeart/2018/5/layout/IconCircleLabelList"/>
    <dgm:cxn modelId="{8D41B82D-0DA8-456A-BB3D-DC5D0C1265AC}" type="presParOf" srcId="{5B97585E-0966-4979-B0ED-026D3B676BD5}" destId="{B9600703-6335-437B-A830-E12F148022AA}" srcOrd="1" destOrd="0" presId="urn:microsoft.com/office/officeart/2018/5/layout/IconCircleLabelList"/>
    <dgm:cxn modelId="{60B89C29-A787-4788-9C0E-1BD4B53749B4}" type="presParOf" srcId="{5B97585E-0966-4979-B0ED-026D3B676BD5}" destId="{B9AE7E3E-B108-46C1-93E5-1D8C7131532A}" srcOrd="2" destOrd="0" presId="urn:microsoft.com/office/officeart/2018/5/layout/IconCircleLabelList"/>
    <dgm:cxn modelId="{C2A1110F-D08A-44FA-B63A-21BD495CC01F}" type="presParOf" srcId="{5B97585E-0966-4979-B0ED-026D3B676BD5}" destId="{822DE273-7AD9-4FD6-99D4-858BD4E1B9DB}" srcOrd="3" destOrd="0" presId="urn:microsoft.com/office/officeart/2018/5/layout/IconCircleLabelList"/>
    <dgm:cxn modelId="{45FDA8D7-0881-4494-B534-E4C919AE7AA3}" type="presParOf" srcId="{084A85B5-C8DD-437A-87BF-18EE3A41C080}" destId="{B12C6835-F5AA-4F58-95AE-6D649E0F091D}" srcOrd="3" destOrd="0" presId="urn:microsoft.com/office/officeart/2018/5/layout/IconCircleLabelList"/>
    <dgm:cxn modelId="{873C4CB1-F954-4C9C-9B46-B82FDC5D929A}" type="presParOf" srcId="{084A85B5-C8DD-437A-87BF-18EE3A41C080}" destId="{C71B58A5-7B56-42D1-A781-AC34B0DBFE7B}" srcOrd="4" destOrd="0" presId="urn:microsoft.com/office/officeart/2018/5/layout/IconCircleLabelList"/>
    <dgm:cxn modelId="{CF240C2C-4EB7-4737-8978-033849B099C8}" type="presParOf" srcId="{C71B58A5-7B56-42D1-A781-AC34B0DBFE7B}" destId="{2477BE74-A7CD-4014-B89F-80298CE92540}" srcOrd="0" destOrd="0" presId="urn:microsoft.com/office/officeart/2018/5/layout/IconCircleLabelList"/>
    <dgm:cxn modelId="{08F59318-95E7-463E-9F94-6ECCCEE65457}" type="presParOf" srcId="{C71B58A5-7B56-42D1-A781-AC34B0DBFE7B}" destId="{5FD04406-D595-4CF0-B1CE-63651F211675}" srcOrd="1" destOrd="0" presId="urn:microsoft.com/office/officeart/2018/5/layout/IconCircleLabelList"/>
    <dgm:cxn modelId="{392AD472-067B-484F-8EE5-F92F35D37F8D}" type="presParOf" srcId="{C71B58A5-7B56-42D1-A781-AC34B0DBFE7B}" destId="{9DE66C0A-CD1D-4996-8F95-B059C161FE69}" srcOrd="2" destOrd="0" presId="urn:microsoft.com/office/officeart/2018/5/layout/IconCircleLabelList"/>
    <dgm:cxn modelId="{E0CD4666-C7D3-4288-9C0B-D528014AA797}" type="presParOf" srcId="{C71B58A5-7B56-42D1-A781-AC34B0DBFE7B}" destId="{F9E5C9D1-8925-44EC-A54E-D8B85E8120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E7DF2-B6F9-4819-B110-134676117B85}">
      <dsp:nvSpPr>
        <dsp:cNvPr id="0" name=""/>
        <dsp:cNvSpPr/>
      </dsp:nvSpPr>
      <dsp:spPr>
        <a:xfrm>
          <a:off x="0" y="559"/>
          <a:ext cx="7879842" cy="13096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1D793-2941-4B0E-8A3A-0E3209DF8399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FEE5E-B4A7-46AE-9583-7ABB62101FDD}">
      <dsp:nvSpPr>
        <dsp:cNvPr id="0" name=""/>
        <dsp:cNvSpPr/>
      </dsp:nvSpPr>
      <dsp:spPr>
        <a:xfrm>
          <a:off x="1512662" y="559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 consumer behavior is essential for businesses.</a:t>
          </a:r>
        </a:p>
      </dsp:txBody>
      <dsp:txXfrm>
        <a:off x="1512662" y="559"/>
        <a:ext cx="6367179" cy="1309664"/>
      </dsp:txXfrm>
    </dsp:sp>
    <dsp:sp modelId="{8E6154D8-B143-4115-ABB2-25F15862755A}">
      <dsp:nvSpPr>
        <dsp:cNvPr id="0" name=""/>
        <dsp:cNvSpPr/>
      </dsp:nvSpPr>
      <dsp:spPr>
        <a:xfrm>
          <a:off x="0" y="1637640"/>
          <a:ext cx="7879842" cy="13096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EFE29-6D62-4684-9BAB-86D784B54B24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E18AC-B3FB-48EE-AB00-C98D6190B34D}">
      <dsp:nvSpPr>
        <dsp:cNvPr id="0" name=""/>
        <dsp:cNvSpPr/>
      </dsp:nvSpPr>
      <dsp:spPr>
        <a:xfrm>
          <a:off x="1512662" y="1637640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Focus on socioeconomic variables like gender, occupation, and marital status.</a:t>
          </a:r>
        </a:p>
      </dsp:txBody>
      <dsp:txXfrm>
        <a:off x="1512662" y="1637640"/>
        <a:ext cx="6367179" cy="1309664"/>
      </dsp:txXfrm>
    </dsp:sp>
    <dsp:sp modelId="{B2C13291-9AB2-485B-8CDE-B9FB6DBA202A}">
      <dsp:nvSpPr>
        <dsp:cNvPr id="0" name=""/>
        <dsp:cNvSpPr/>
      </dsp:nvSpPr>
      <dsp:spPr>
        <a:xfrm>
          <a:off x="0" y="3274721"/>
          <a:ext cx="7879842" cy="13096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B013B-8956-49BF-B324-CF440AE63F72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E25F8-9E6A-4BAA-BD67-94C1838AE72C}">
      <dsp:nvSpPr>
        <dsp:cNvPr id="0" name=""/>
        <dsp:cNvSpPr/>
      </dsp:nvSpPr>
      <dsp:spPr>
        <a:xfrm>
          <a:off x="1512662" y="3274721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Objective: Optimize marketing strategies and boost profitability.</a:t>
          </a:r>
        </a:p>
      </dsp:txBody>
      <dsp:txXfrm>
        <a:off x="1512662" y="3274721"/>
        <a:ext cx="6367179" cy="1309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B234E-6B3A-44AF-B547-D7ABBD3980B6}">
      <dsp:nvSpPr>
        <dsp:cNvPr id="0" name=""/>
        <dsp:cNvSpPr/>
      </dsp:nvSpPr>
      <dsp:spPr>
        <a:xfrm>
          <a:off x="351577" y="318466"/>
          <a:ext cx="574277" cy="574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3F22-FD65-40A3-90BC-8AB462CF3070}">
      <dsp:nvSpPr>
        <dsp:cNvPr id="0" name=""/>
        <dsp:cNvSpPr/>
      </dsp:nvSpPr>
      <dsp:spPr>
        <a:xfrm>
          <a:off x="630" y="1092421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Predictive model performs well for low to mid-range purchases</a:t>
          </a:r>
        </a:p>
      </dsp:txBody>
      <dsp:txXfrm>
        <a:off x="630" y="1092421"/>
        <a:ext cx="1276171" cy="510468"/>
      </dsp:txXfrm>
    </dsp:sp>
    <dsp:sp modelId="{1E644ABB-DB4C-4D08-97E9-FDE251832F32}">
      <dsp:nvSpPr>
        <dsp:cNvPr id="0" name=""/>
        <dsp:cNvSpPr/>
      </dsp:nvSpPr>
      <dsp:spPr>
        <a:xfrm>
          <a:off x="1851079" y="318466"/>
          <a:ext cx="574277" cy="574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EC20A-9698-4D0A-8E3A-2CE10505E009}">
      <dsp:nvSpPr>
        <dsp:cNvPr id="0" name=""/>
        <dsp:cNvSpPr/>
      </dsp:nvSpPr>
      <dsp:spPr>
        <a:xfrm>
          <a:off x="1500132" y="1092421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Limitations in predicting high purchase values</a:t>
          </a:r>
        </a:p>
      </dsp:txBody>
      <dsp:txXfrm>
        <a:off x="1500132" y="1092421"/>
        <a:ext cx="1276171" cy="510468"/>
      </dsp:txXfrm>
    </dsp:sp>
    <dsp:sp modelId="{A61CD8CE-D6B9-4EE0-882D-930D0AF92057}">
      <dsp:nvSpPr>
        <dsp:cNvPr id="0" name=""/>
        <dsp:cNvSpPr/>
      </dsp:nvSpPr>
      <dsp:spPr>
        <a:xfrm>
          <a:off x="1101328" y="1921932"/>
          <a:ext cx="574277" cy="5742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38A79-FA75-4545-8A8E-6FA6252ECB7C}">
      <dsp:nvSpPr>
        <dsp:cNvPr id="0" name=""/>
        <dsp:cNvSpPr/>
      </dsp:nvSpPr>
      <dsp:spPr>
        <a:xfrm>
          <a:off x="750381" y="2695888"/>
          <a:ext cx="1276171" cy="51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Key takeaway: High purchase values need better refinement</a:t>
          </a:r>
        </a:p>
      </dsp:txBody>
      <dsp:txXfrm>
        <a:off x="750381" y="2695888"/>
        <a:ext cx="1276171" cy="510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3FF5A-79D8-479A-BFF8-6DCC6D76E137}">
      <dsp:nvSpPr>
        <dsp:cNvPr id="0" name=""/>
        <dsp:cNvSpPr/>
      </dsp:nvSpPr>
      <dsp:spPr>
        <a:xfrm>
          <a:off x="1628596" y="251762"/>
          <a:ext cx="797343" cy="797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44E84-A6F3-4BBB-AF28-219E5C3B61E3}">
      <dsp:nvSpPr>
        <dsp:cNvPr id="0" name=""/>
        <dsp:cNvSpPr/>
      </dsp:nvSpPr>
      <dsp:spPr>
        <a:xfrm>
          <a:off x="1141330" y="1314964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Significant variations in purchase amounts across occupations</a:t>
          </a:r>
        </a:p>
      </dsp:txBody>
      <dsp:txXfrm>
        <a:off x="1141330" y="1314964"/>
        <a:ext cx="1771875" cy="708750"/>
      </dsp:txXfrm>
    </dsp:sp>
    <dsp:sp modelId="{51536CAC-2961-4971-8AAC-B58BF1D0B6B8}">
      <dsp:nvSpPr>
        <dsp:cNvPr id="0" name=""/>
        <dsp:cNvSpPr/>
      </dsp:nvSpPr>
      <dsp:spPr>
        <a:xfrm>
          <a:off x="3710549" y="251762"/>
          <a:ext cx="797343" cy="797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323B8-5707-4968-B12F-9C0EC839CF44}">
      <dsp:nvSpPr>
        <dsp:cNvPr id="0" name=""/>
        <dsp:cNvSpPr/>
      </dsp:nvSpPr>
      <dsp:spPr>
        <a:xfrm>
          <a:off x="3223283" y="1314964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Occupation groups 0, 4, 7, and 17 are high contributors</a:t>
          </a:r>
        </a:p>
      </dsp:txBody>
      <dsp:txXfrm>
        <a:off x="3223283" y="1314964"/>
        <a:ext cx="1771875" cy="708750"/>
      </dsp:txXfrm>
    </dsp:sp>
    <dsp:sp modelId="{45735CC7-3778-4414-AD18-9CC42A32AC01}">
      <dsp:nvSpPr>
        <dsp:cNvPr id="0" name=""/>
        <dsp:cNvSpPr/>
      </dsp:nvSpPr>
      <dsp:spPr>
        <a:xfrm>
          <a:off x="5792502" y="251762"/>
          <a:ext cx="797343" cy="797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974F5-6F23-4B9C-993C-568F215099E2}">
      <dsp:nvSpPr>
        <dsp:cNvPr id="0" name=""/>
        <dsp:cNvSpPr/>
      </dsp:nvSpPr>
      <dsp:spPr>
        <a:xfrm>
          <a:off x="5305236" y="1314964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Target these groups for focused marketing strategies</a:t>
          </a:r>
        </a:p>
      </dsp:txBody>
      <dsp:txXfrm>
        <a:off x="5305236" y="1314964"/>
        <a:ext cx="1771875" cy="708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14AF9-774E-4CFF-B959-2C73A65E86F8}">
      <dsp:nvSpPr>
        <dsp:cNvPr id="0" name=""/>
        <dsp:cNvSpPr/>
      </dsp:nvSpPr>
      <dsp:spPr>
        <a:xfrm>
          <a:off x="535049" y="66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A0A07-26E3-48D2-9B59-0A501751E970}">
      <dsp:nvSpPr>
        <dsp:cNvPr id="0" name=""/>
        <dsp:cNvSpPr/>
      </dsp:nvSpPr>
      <dsp:spPr>
        <a:xfrm>
          <a:off x="849487" y="979919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5DC6B-1AF0-47CC-B8FD-74BD7FB9569E}">
      <dsp:nvSpPr>
        <dsp:cNvPr id="0" name=""/>
        <dsp:cNvSpPr/>
      </dsp:nvSpPr>
      <dsp:spPr>
        <a:xfrm>
          <a:off x="63393" y="2600481"/>
          <a:ext cx="241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Key insights: age, occupation, and gender influence buying patterns</a:t>
          </a:r>
        </a:p>
      </dsp:txBody>
      <dsp:txXfrm>
        <a:off x="63393" y="2600481"/>
        <a:ext cx="2418750" cy="1260000"/>
      </dsp:txXfrm>
    </dsp:sp>
    <dsp:sp modelId="{F10E78C4-17CF-4027-96EB-A79D1A3D7F81}">
      <dsp:nvSpPr>
        <dsp:cNvPr id="0" name=""/>
        <dsp:cNvSpPr/>
      </dsp:nvSpPr>
      <dsp:spPr>
        <a:xfrm>
          <a:off x="3377081" y="66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00703-6335-437B-A830-E12F148022AA}">
      <dsp:nvSpPr>
        <dsp:cNvPr id="0" name=""/>
        <dsp:cNvSpPr/>
      </dsp:nvSpPr>
      <dsp:spPr>
        <a:xfrm>
          <a:off x="3691518" y="97991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DE273-7AD9-4FD6-99D4-858BD4E1B9DB}">
      <dsp:nvSpPr>
        <dsp:cNvPr id="0" name=""/>
        <dsp:cNvSpPr/>
      </dsp:nvSpPr>
      <dsp:spPr>
        <a:xfrm>
          <a:off x="2905425" y="2600481"/>
          <a:ext cx="241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Target middle-aged adults and high-spending occupations</a:t>
          </a:r>
        </a:p>
      </dsp:txBody>
      <dsp:txXfrm>
        <a:off x="2905425" y="2600481"/>
        <a:ext cx="2418750" cy="1260000"/>
      </dsp:txXfrm>
    </dsp:sp>
    <dsp:sp modelId="{2477BE74-A7CD-4014-B89F-80298CE92540}">
      <dsp:nvSpPr>
        <dsp:cNvPr id="0" name=""/>
        <dsp:cNvSpPr/>
      </dsp:nvSpPr>
      <dsp:spPr>
        <a:xfrm>
          <a:off x="6219112" y="665481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04406-D595-4CF0-B1CE-63651F211675}">
      <dsp:nvSpPr>
        <dsp:cNvPr id="0" name=""/>
        <dsp:cNvSpPr/>
      </dsp:nvSpPr>
      <dsp:spPr>
        <a:xfrm>
          <a:off x="6533550" y="979919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5C9D1-8925-44EC-A54E-D8B85E81209A}">
      <dsp:nvSpPr>
        <dsp:cNvPr id="0" name=""/>
        <dsp:cNvSpPr/>
      </dsp:nvSpPr>
      <dsp:spPr>
        <a:xfrm>
          <a:off x="5747456" y="2600481"/>
          <a:ext cx="24187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Use data-driven strategies to maximize Black Friday sales</a:t>
          </a:r>
        </a:p>
      </dsp:txBody>
      <dsp:txXfrm>
        <a:off x="5747456" y="2600481"/>
        <a:ext cx="2418750" cy="126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598246"/>
            <a:ext cx="3309314" cy="3626217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900">
                <a:solidFill>
                  <a:srgbClr val="FFFFFF"/>
                </a:solidFill>
              </a:rPr>
              <a:t>Unlocking Consumer Trends: Insights Into Black Friday Sales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5058137"/>
            <a:ext cx="3309312" cy="13236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Analyzing Socioeconomic Factors in Consumer Behavior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By: Thasin Wahid, Jairo Onate, Mazen Alhaffar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491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439F25E9-BC50-78B8-D84F-209FF0AA1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/>
        </p:blipFill>
        <p:spPr>
          <a:xfrm>
            <a:off x="4490193" y="2369603"/>
            <a:ext cx="4248100" cy="317704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4057" y="1267063"/>
            <a:ext cx="276361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 and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C45872-8AE3-5DE6-EFDE-85196438C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7456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1312"/>
            <a:ext cx="7879842" cy="1010264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96012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380864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AF4B71-D00A-5EE7-91DB-40B071166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629682"/>
              </p:ext>
            </p:extLst>
          </p:nvPr>
        </p:nvGraphicFramePr>
        <p:xfrm>
          <a:off x="628650" y="1650222"/>
          <a:ext cx="7879842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11CDB-FE3C-7849-5554-A8E606CB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Statistics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88E09-1044-62D6-BF1F-431AEC60E027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1300" dirty="0"/>
              <a:t>The dataset contains 537,577 entries, with a majority of users aged 26–35 years (214,690) and predominantly male (405,380).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US" sz="1300" dirty="0"/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1300" dirty="0"/>
              <a:t>Users are distributed across cities B (226,493), C (166,446), and A (144,638), with the top occupation being 4 (70,862 users).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endParaRPr lang="en-US" sz="1300" dirty="0"/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1300" dirty="0"/>
              <a:t>Purchases range from 185 to 23,961, with a median of 8,062, and Product_Category_1 (5) is the most purchased (148,592 times).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1636E33-884E-D29C-09E8-0AF4E1A9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286689"/>
            <a:ext cx="5177790" cy="42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8F1C7-7C03-4606-7E44-372DE73D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9" r="31238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 b="1" dirty="0"/>
              <a:t>Challenges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Predictive model struggles with high-value purchases</a:t>
            </a:r>
          </a:p>
          <a:p>
            <a:r>
              <a:rPr lang="en-US" sz="2000" dirty="0"/>
              <a:t>Aggregated data may mask regional and nuanced trends</a:t>
            </a:r>
          </a:p>
          <a:p>
            <a:r>
              <a:rPr lang="en-US" sz="2000" dirty="0"/>
              <a:t>Future improvements: Incorporate observational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F6DE2-7A1E-BB1B-751F-D3313BE7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16118-C549-4C56-5BD4-F808CD2E37CB}"/>
              </a:ext>
            </a:extLst>
          </p:cNvPr>
          <p:cNvSpPr txBox="1"/>
          <p:nvPr/>
        </p:nvSpPr>
        <p:spPr>
          <a:xfrm>
            <a:off x="4396602" y="649480"/>
            <a:ext cx="4127602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model explains approximately 49.4% of the variance in purchased amounts (Adjusted R² = 0.4941), indicating a moderate fit with statistically significant results (F-Statistic at p &lt; 2.2e-16)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Interaction terms between Occupation and City Category highlight nuanced patterns in how demographic and geographic factors jointly affect purchases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Multiple significant predictors such as age groups (18–25, 51–55), occupations (e.g., Occupations 5, 6, and 20), city categories (C), and product categories (12, 13, 14) greatly influences purchase behavior</a:t>
            </a:r>
          </a:p>
        </p:txBody>
      </p:sp>
    </p:spTree>
    <p:extLst>
      <p:ext uri="{BB962C8B-B14F-4D97-AF65-F5344CB8AC3E}">
        <p14:creationId xmlns:p14="http://schemas.microsoft.com/office/powerpoint/2010/main" val="269904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980" y="343020"/>
            <a:ext cx="2776935" cy="1616203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Model Performance Insights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E5F34C-8298-C848-2A1F-9F815289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43" y="1443486"/>
            <a:ext cx="5113432" cy="43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CED15-98DE-F918-3B48-7163F87C7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476988"/>
              </p:ext>
            </p:extLst>
          </p:nvPr>
        </p:nvGraphicFramePr>
        <p:xfrm>
          <a:off x="548980" y="2220368"/>
          <a:ext cx="2776934" cy="35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492" y="87830"/>
            <a:ext cx="7372350" cy="861076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Occupation Analysis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1"/>
            <a:ext cx="2521551" cy="2522849"/>
            <a:chOff x="-305" y="-1"/>
            <a:chExt cx="3832880" cy="2876136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7370340" y="5084569"/>
            <a:ext cx="2151670" cy="1395192"/>
            <a:chOff x="-305" y="-4155"/>
            <a:chExt cx="2514948" cy="2174333"/>
          </a:xfrm>
        </p:grpSpPr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2B28B3-67C9-7AE5-6B00-67649E66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087" y="1173620"/>
            <a:ext cx="74943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D0903-E5C2-B733-5990-3287AA64F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962065"/>
              </p:ext>
            </p:extLst>
          </p:nvPr>
        </p:nvGraphicFramePr>
        <p:xfrm>
          <a:off x="29232" y="4607064"/>
          <a:ext cx="8218442" cy="2275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out symbol of transgender">
            <a:extLst>
              <a:ext uri="{FF2B5EF4-FFF2-40B4-BE49-F238E27FC236}">
                <a16:creationId xmlns:a16="http://schemas.microsoft.com/office/drawing/2014/main" id="{19F66BA5-54EE-CDE4-1143-188E5959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82" r="3" b="8742"/>
          <a:stretch/>
        </p:blipFill>
        <p:spPr>
          <a:xfrm>
            <a:off x="608456" y="4265742"/>
            <a:ext cx="7924800" cy="2467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23" y="124936"/>
            <a:ext cx="2989616" cy="1863242"/>
          </a:xfrm>
        </p:spPr>
        <p:txBody>
          <a:bodyPr anchor="b">
            <a:normAutofit/>
          </a:bodyPr>
          <a:lstStyle/>
          <a:p>
            <a:r>
              <a:rPr lang="en-US" sz="3500" b="1" dirty="0"/>
              <a:t>Age and Gender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850" y="2147747"/>
            <a:ext cx="3568801" cy="1863242"/>
          </a:xfrm>
        </p:spPr>
        <p:txBody>
          <a:bodyPr>
            <a:normAutofit/>
          </a:bodyPr>
          <a:lstStyle/>
          <a:p>
            <a:r>
              <a:rPr lang="en-US" sz="1800" dirty="0"/>
              <a:t>26–35 age group is the largest segment</a:t>
            </a:r>
          </a:p>
          <a:p>
            <a:r>
              <a:rPr lang="en-US" sz="1800" dirty="0"/>
              <a:t>Gender distribution is similar across all age groups</a:t>
            </a:r>
          </a:p>
          <a:p>
            <a:r>
              <a:rPr lang="en-US" sz="1800" dirty="0"/>
              <a:t>Focus promotions on middle-aged adults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451DE2-2E8D-C630-A308-AB28B8D9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62" y="524216"/>
            <a:ext cx="5323087" cy="36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CC97C96B-7D34-C9CC-323F-AF5A88B5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13" r="-1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 b="1" dirty="0"/>
              <a:t>Consumer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Popular categories include electronics and clothing</a:t>
            </a:r>
          </a:p>
          <a:p>
            <a:r>
              <a:rPr lang="en-US" sz="2000" dirty="0"/>
              <a:t>Align promotional strategies with consumer preferences</a:t>
            </a:r>
          </a:p>
          <a:p>
            <a:r>
              <a:rPr lang="en-US" sz="2000" dirty="0"/>
              <a:t>Ensure availability of high-demand products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390</Words>
  <Application>Microsoft Macintosh PowerPoint</Application>
  <PresentationFormat>On-screen Show (4:3)</PresentationFormat>
  <Paragraphs>44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Unlocking Consumer Trends: Insights Into Black Friday Sales</vt:lpstr>
      <vt:lpstr>Introduction</vt:lpstr>
      <vt:lpstr>Summary Statistics</vt:lpstr>
      <vt:lpstr>Challenges and Limitations</vt:lpstr>
      <vt:lpstr>Model Results</vt:lpstr>
      <vt:lpstr>Model Performance Insights</vt:lpstr>
      <vt:lpstr>Occupation Analysis</vt:lpstr>
      <vt:lpstr>Age and Gender Distribution</vt:lpstr>
      <vt:lpstr>Consumer Preferences</vt:lpstr>
      <vt:lpstr>Conclusion and 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Jairo Andres Onate</cp:lastModifiedBy>
  <cp:revision>9</cp:revision>
  <dcterms:created xsi:type="dcterms:W3CDTF">2013-01-27T09:14:16Z</dcterms:created>
  <dcterms:modified xsi:type="dcterms:W3CDTF">2024-12-04T20:14:51Z</dcterms:modified>
  <cp:category/>
</cp:coreProperties>
</file>